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</p:sldIdLst>
  <p:sldSz cy="5143500" cx="9144000"/>
  <p:notesSz cx="6858000" cy="9144000"/>
  <p:embeddedFontLst>
    <p:embeddedFont>
      <p:font typeface="Helvetica Neue"/>
      <p:regular r:id="rId9"/>
      <p:bold r:id="rId10"/>
      <p:italic r:id="rId11"/>
      <p:boldItalic r:id="rId1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HelveticaNeue-italic.fntdata"/><Relationship Id="rId10" Type="http://schemas.openxmlformats.org/officeDocument/2006/relationships/font" Target="fonts/HelveticaNeue-bold.fntdata"/><Relationship Id="rId12" Type="http://schemas.openxmlformats.org/officeDocument/2006/relationships/font" Target="fonts/HelveticaNeue-boldItalic.fntdata"/><Relationship Id="rId9" Type="http://schemas.openxmlformats.org/officeDocument/2006/relationships/font" Target="fonts/HelveticaNeue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f2755e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f2755e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e70d3db44e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e70d3db44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3850" y="457975"/>
            <a:ext cx="82311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World Stands Out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Edna St. Vincent Millay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Mike Menefee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1124850"/>
            <a:ext cx="81150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world stands out on either side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 wider than the heart is wide;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Above the world is stretched the sky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 higher than the soul is high.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1124850"/>
            <a:ext cx="81150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heart can push the sea and land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 far away on either hand;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soul can split the sky in two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let the face of God shine through.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